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48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88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37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35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0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86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98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0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7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768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7890A_5975C</dc:creator>
  <cp:lastModifiedBy>7890A_5975C</cp:lastModifiedBy>
  <cp:revision>3</cp:revision>
  <dcterms:created xsi:type="dcterms:W3CDTF">2006-08-16T00:00:00Z</dcterms:created>
  <dcterms:modified xsi:type="dcterms:W3CDTF">2013-08-06T14:25:25Z</dcterms:modified>
</cp:coreProperties>
</file>